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ся Школьников" initials="ЕШ" lastIdx="1" clrIdx="0">
    <p:extLst>
      <p:ext uri="{19B8F6BF-5375-455C-9EA6-DF929625EA0E}">
        <p15:presenceInfo xmlns:p15="http://schemas.microsoft.com/office/powerpoint/2012/main" userId="e479a3da0357f4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0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3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8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2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4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1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9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4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3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6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721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18BF720-919C-4D0F-B401-036B72345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0" b="4394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EE17F-F15B-4536-93A4-44F5473CA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5"/>
            <a:ext cx="4320227" cy="239511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BTD-Shooter-edition</a:t>
            </a:r>
            <a:endParaRPr lang="ru-RU" sz="40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43C908-CD71-4CAE-A08D-5186824C6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1614198"/>
          </a:xfrm>
        </p:spPr>
        <p:txBody>
          <a:bodyPr>
            <a:normAutofit fontScale="85000" lnSpcReduction="20000"/>
          </a:bodyPr>
          <a:lstStyle/>
          <a:p>
            <a:r>
              <a:rPr lang="ru-RU" sz="1800" dirty="0">
                <a:solidFill>
                  <a:srgbClr val="FFFFFF">
                    <a:alpha val="75000"/>
                  </a:srgbClr>
                </a:solidFill>
              </a:rPr>
              <a:t>От концепции</a:t>
            </a:r>
          </a:p>
          <a:p>
            <a:r>
              <a:rPr lang="ru-RU" sz="1800" dirty="0">
                <a:solidFill>
                  <a:srgbClr val="FFFFFF">
                    <a:alpha val="75000"/>
                  </a:srgbClr>
                </a:solidFill>
              </a:rPr>
              <a:t>До презентации</a:t>
            </a:r>
            <a:br>
              <a:rPr lang="ru-RU" sz="1800" dirty="0">
                <a:solidFill>
                  <a:srgbClr val="FFFFFF">
                    <a:alpha val="75000"/>
                  </a:srgbClr>
                </a:solidFill>
              </a:rPr>
            </a:br>
            <a:endParaRPr lang="ru-RU" sz="18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ru-RU" sz="1800" dirty="0">
                <a:solidFill>
                  <a:srgbClr val="FFFFFF">
                    <a:alpha val="75000"/>
                  </a:srgbClr>
                </a:solidFill>
              </a:rPr>
              <a:t>Подготовили</a:t>
            </a:r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:</a:t>
            </a:r>
            <a:endParaRPr lang="ru-RU" sz="18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ru-RU" sz="1800" dirty="0">
                <a:solidFill>
                  <a:srgbClr val="FFFFFF">
                    <a:alpha val="75000"/>
                  </a:srgbClr>
                </a:solidFill>
              </a:rPr>
              <a:t>Школьников Елисей </a:t>
            </a:r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&amp;</a:t>
            </a:r>
            <a:r>
              <a:rPr lang="ru-RU" sz="1800" dirty="0">
                <a:solidFill>
                  <a:srgbClr val="FFFFFF">
                    <a:alpha val="75000"/>
                  </a:srgbClr>
                </a:solidFill>
              </a:rPr>
              <a:t> Евгений </a:t>
            </a:r>
            <a:r>
              <a:rPr lang="ru-RU" sz="1800" dirty="0" err="1">
                <a:solidFill>
                  <a:srgbClr val="FFFFFF">
                    <a:alpha val="75000"/>
                  </a:srgbClr>
                </a:solidFill>
              </a:rPr>
              <a:t>сухарев</a:t>
            </a:r>
            <a:endParaRPr lang="ru-RU" sz="1800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2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7FCB8-B9DC-4C4E-9FB6-B888F00D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/>
              <a:t>О коде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2B7DC6-8B5D-4E75-9D6A-39FF0E65F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Так как ЯП </a:t>
            </a:r>
            <a:r>
              <a:rPr lang="en-US" dirty="0"/>
              <a:t>Python </a:t>
            </a:r>
            <a:r>
              <a:rPr lang="ru-RU" dirty="0"/>
              <a:t>без сторонних библиотек использовать сложно, мы составили список</a:t>
            </a:r>
            <a:r>
              <a:rPr lang="en-US" dirty="0"/>
              <a:t> </a:t>
            </a:r>
            <a:r>
              <a:rPr lang="ru-RU" dirty="0"/>
              <a:t>необходимых для нас компонентов.</a:t>
            </a:r>
          </a:p>
          <a:p>
            <a:pPr lvl="1"/>
            <a:r>
              <a:rPr lang="en-US" dirty="0" err="1"/>
              <a:t>PyGame</a:t>
            </a:r>
            <a:endParaRPr lang="en-US" dirty="0"/>
          </a:p>
          <a:p>
            <a:pPr lvl="1"/>
            <a:r>
              <a:rPr lang="en-US" dirty="0"/>
              <a:t>Math</a:t>
            </a:r>
          </a:p>
          <a:p>
            <a:pPr lvl="1"/>
            <a:r>
              <a:rPr lang="en-US" dirty="0"/>
              <a:t>Random</a:t>
            </a:r>
          </a:p>
          <a:p>
            <a:pPr marL="324000" lvl="1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6C33A1-95C5-49EC-A4BA-D0C3754EF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29" y="5236643"/>
            <a:ext cx="3965642" cy="814694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219CA9A5-FC73-47B0-BEF6-23895F87B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53" y="3714223"/>
            <a:ext cx="4182321" cy="294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Веб-дизайн">
            <a:extLst>
              <a:ext uri="{FF2B5EF4-FFF2-40B4-BE49-F238E27FC236}">
                <a16:creationId xmlns:a16="http://schemas.microsoft.com/office/drawing/2014/main" id="{90FE942B-C2B2-4F8B-8004-5480DD0BA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569" y="976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68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B6DA1-220C-4CD8-9D58-2B3C63FD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УМОЗАКЛЮЧЕНИЯ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6A949B-FF35-4160-9D42-FB37F4EEF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Видя перед собой своего Франкенштейна мы сделали несколько выводов.</a:t>
            </a:r>
          </a:p>
          <a:p>
            <a:pPr lvl="1"/>
            <a:r>
              <a:rPr lang="ru-RU" dirty="0"/>
              <a:t>1) Как бы ты хорошо не знал библиотеки, у них всегда есть </a:t>
            </a:r>
            <a:r>
              <a:rPr lang="en-US" dirty="0"/>
              <a:t>‘</a:t>
            </a:r>
            <a:r>
              <a:rPr lang="ru-RU" dirty="0"/>
              <a:t>козыри</a:t>
            </a:r>
            <a:r>
              <a:rPr lang="en-US" dirty="0"/>
              <a:t>’</a:t>
            </a:r>
            <a:r>
              <a:rPr lang="ru-RU" dirty="0"/>
              <a:t> в рукаве</a:t>
            </a:r>
          </a:p>
          <a:p>
            <a:pPr lvl="1"/>
            <a:r>
              <a:rPr lang="ru-RU" dirty="0"/>
              <a:t>2) Разработка хороших игр это процесс долгий не из-за ленивых разработчиков, а из-за колоссального объема работ.</a:t>
            </a:r>
          </a:p>
          <a:p>
            <a:pPr lvl="1"/>
            <a:r>
              <a:rPr lang="ru-RU" dirty="0"/>
              <a:t>3) Работа в команде практически невозможна без лидера, который бы брал на себя инициативу.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BE7F8CC-E95C-4D4F-A852-ABC111E6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327" y="755216"/>
            <a:ext cx="4753394" cy="2673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Преподаватель">
            <a:extLst>
              <a:ext uri="{FF2B5EF4-FFF2-40B4-BE49-F238E27FC236}">
                <a16:creationId xmlns:a16="http://schemas.microsoft.com/office/drawing/2014/main" id="{4137701E-D99A-4800-9BE5-B6485562E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9920" y="976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DB8D6-FF63-4EBE-9C50-74BCE2CE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Доработка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909720-4218-4F48-A8D5-B1088486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Зная представителей жанра </a:t>
            </a:r>
            <a:r>
              <a:rPr lang="en-US" dirty="0"/>
              <a:t>TD</a:t>
            </a:r>
            <a:r>
              <a:rPr lang="ru-RU" dirty="0"/>
              <a:t>, мы имеем варианты по улучшению игры.</a:t>
            </a:r>
          </a:p>
          <a:p>
            <a:r>
              <a:rPr lang="ru-RU" dirty="0"/>
              <a:t>Одни из вариантов</a:t>
            </a:r>
            <a:r>
              <a:rPr lang="en-US" dirty="0"/>
              <a:t>:</a:t>
            </a:r>
            <a:r>
              <a:rPr lang="ru-RU" dirty="0"/>
              <a:t> Увеличение классов врагов, способностей, добавление новых обезьян. Создание сюжета, добавление новых карт, дротиков.</a:t>
            </a:r>
          </a:p>
        </p:txBody>
      </p:sp>
      <p:pic>
        <p:nvPicPr>
          <p:cNvPr id="5" name="Рисунок 4" descr="Шестеренки">
            <a:extLst>
              <a:ext uri="{FF2B5EF4-FFF2-40B4-BE49-F238E27FC236}">
                <a16:creationId xmlns:a16="http://schemas.microsoft.com/office/drawing/2014/main" id="{A91A278D-C9BE-4B3C-88C4-65896F149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07" y="976476"/>
            <a:ext cx="914400" cy="9144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5A3290-1F59-4393-B344-7CEA1089115E}"/>
              </a:ext>
            </a:extLst>
          </p:cNvPr>
          <p:cNvSpPr/>
          <p:nvPr/>
        </p:nvSpPr>
        <p:spPr>
          <a:xfrm>
            <a:off x="7737001" y="6370183"/>
            <a:ext cx="3284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Made with love by BTDSE team</a:t>
            </a:r>
            <a:endParaRPr lang="ru-RU" dirty="0"/>
          </a:p>
        </p:txBody>
      </p:sp>
      <p:pic>
        <p:nvPicPr>
          <p:cNvPr id="8" name="Рисунок 7" descr="Сердце с пульсом">
            <a:extLst>
              <a:ext uri="{FF2B5EF4-FFF2-40B4-BE49-F238E27FC236}">
                <a16:creationId xmlns:a16="http://schemas.microsoft.com/office/drawing/2014/main" id="{3E39E0BE-A071-4630-832E-0A01FD4A6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3607" y="59129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9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4F127-AB28-4776-8BDD-53E711AC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9F7119-E210-497B-8E42-EAF7A4160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Начали мы с выбора жанра игры.</a:t>
            </a:r>
          </a:p>
          <a:p>
            <a:pPr marL="0" indent="0">
              <a:buNone/>
            </a:pPr>
            <a:r>
              <a:rPr lang="ru-RU"/>
              <a:t>Так как мнения были почти схожи, мы остановились на 3 вариантах</a:t>
            </a:r>
            <a:r>
              <a:rPr lang="en-US"/>
              <a:t>:</a:t>
            </a:r>
            <a:endParaRPr lang="ru-RU"/>
          </a:p>
          <a:p>
            <a:pPr marL="0" indent="0">
              <a:buNone/>
            </a:pPr>
            <a:r>
              <a:rPr lang="ru-RU"/>
              <a:t>Шутер ⁰</a:t>
            </a:r>
          </a:p>
          <a:p>
            <a:pPr marL="0" indent="0">
              <a:buNone/>
            </a:pPr>
            <a:r>
              <a:rPr lang="ru-RU"/>
              <a:t>Стратегия¹</a:t>
            </a:r>
          </a:p>
          <a:p>
            <a:pPr marL="0" indent="0">
              <a:buNone/>
            </a:pPr>
            <a:r>
              <a:rPr lang="ru-RU"/>
              <a:t>Платформер ²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1C79E3-C727-4BF7-9694-A51AA78F4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820" y="2057387"/>
            <a:ext cx="3335397" cy="1875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3E4444-546A-4881-8E6D-652E27CCD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71" y="4158107"/>
            <a:ext cx="3978261" cy="2486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E50DFBD-F323-4B36-A4EA-BDC19D53F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27" y="4158107"/>
            <a:ext cx="4420290" cy="2486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5210D45-B51B-4AE7-B23C-285B5F52DA4A}"/>
              </a:ext>
            </a:extLst>
          </p:cNvPr>
          <p:cNvSpPr/>
          <p:nvPr/>
        </p:nvSpPr>
        <p:spPr>
          <a:xfrm>
            <a:off x="7696586" y="3748447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0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61A44B-0B9E-4EB9-81EB-2572813E8062}"/>
              </a:ext>
            </a:extLst>
          </p:cNvPr>
          <p:cNvSpPr/>
          <p:nvPr/>
        </p:nvSpPr>
        <p:spPr>
          <a:xfrm>
            <a:off x="2016477" y="6425338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BDFEE83-F117-4B31-BA27-EC27D7E565C4}"/>
              </a:ext>
            </a:extLst>
          </p:cNvPr>
          <p:cNvSpPr/>
          <p:nvPr/>
        </p:nvSpPr>
        <p:spPr>
          <a:xfrm>
            <a:off x="6648620" y="6425338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</a:t>
            </a:r>
          </a:p>
        </p:txBody>
      </p:sp>
      <p:pic>
        <p:nvPicPr>
          <p:cNvPr id="8" name="Рисунок 7" descr="Голова с шестеренками">
            <a:extLst>
              <a:ext uri="{FF2B5EF4-FFF2-40B4-BE49-F238E27FC236}">
                <a16:creationId xmlns:a16="http://schemas.microsoft.com/office/drawing/2014/main" id="{4A929F23-B26E-456E-A6C6-A6C4633CD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600" y="8393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1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005BC9-B3E9-4B9C-822D-AEBD6126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/>
              <a:t>идея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75B83-2101-46EE-9C85-2A5AE1D0D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3 варианта выбраны, их осталось отсеять.</a:t>
            </a:r>
          </a:p>
          <a:p>
            <a:r>
              <a:rPr lang="ru-RU" dirty="0" err="1"/>
              <a:t>Платформер</a:t>
            </a:r>
            <a:r>
              <a:rPr lang="ru-RU" dirty="0"/>
              <a:t> мы убрали сразу по нескольким причинам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1) </a:t>
            </a:r>
            <a:r>
              <a:rPr lang="ru-RU" dirty="0"/>
              <a:t>Это очень популярный жанр, и ничего нового мы принести в него не смогли бы.</a:t>
            </a:r>
          </a:p>
          <a:p>
            <a:pPr lvl="1"/>
            <a:r>
              <a:rPr lang="ru-RU" dirty="0"/>
              <a:t>2) Нам самим было бы не очень интересно делать </a:t>
            </a:r>
            <a:r>
              <a:rPr lang="ru-RU" dirty="0" err="1"/>
              <a:t>платформер</a:t>
            </a:r>
            <a:r>
              <a:rPr lang="ru-RU" dirty="0"/>
              <a:t>, так как большая часть игры – добраться от точки А до точки Г.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E705F2D-6E57-445F-9E5B-3DA176837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27" y="4158107"/>
            <a:ext cx="4420290" cy="2486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Закрыть">
            <a:extLst>
              <a:ext uri="{FF2B5EF4-FFF2-40B4-BE49-F238E27FC236}">
                <a16:creationId xmlns:a16="http://schemas.microsoft.com/office/drawing/2014/main" id="{248C04D8-FDC4-4E48-8FEF-52264B036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7029" y="3311270"/>
            <a:ext cx="4180086" cy="4180086"/>
          </a:xfrm>
          <a:prstGeom prst="rect">
            <a:avLst/>
          </a:prstGeom>
        </p:spPr>
      </p:pic>
      <p:pic>
        <p:nvPicPr>
          <p:cNvPr id="10" name="Рисунок 9" descr="Голова с шестеренками">
            <a:extLst>
              <a:ext uri="{FF2B5EF4-FFF2-40B4-BE49-F238E27FC236}">
                <a16:creationId xmlns:a16="http://schemas.microsoft.com/office/drawing/2014/main" id="{B8485DE8-4BD2-45FF-83E0-F9657850D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115" y="976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005BC9-B3E9-4B9C-822D-AEBD6126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/>
              <a:t>идея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75B83-2101-46EE-9C85-2A5AE1D0D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15" y="2549802"/>
            <a:ext cx="10134428" cy="3265352"/>
          </a:xfrm>
        </p:spPr>
        <p:txBody>
          <a:bodyPr/>
          <a:lstStyle/>
          <a:p>
            <a:r>
              <a:rPr lang="ru-RU" dirty="0"/>
              <a:t>Предстоял тяжелый выбор между стратегией и шутером.</a:t>
            </a:r>
          </a:p>
          <a:p>
            <a:r>
              <a:rPr lang="ru-RU" dirty="0"/>
              <a:t>После долгой дискуссии мы решили смешать эти 2 жанра.</a:t>
            </a:r>
          </a:p>
          <a:p>
            <a:pPr marL="0" indent="0">
              <a:buNone/>
            </a:pPr>
            <a:r>
              <a:rPr lang="ru-RU" dirty="0"/>
              <a:t> Необычно бы вышло, решили мы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2050" name="Picture 2" descr="Imperia Online - Mr Gamer">
            <a:extLst>
              <a:ext uri="{FF2B5EF4-FFF2-40B4-BE49-F238E27FC236}">
                <a16:creationId xmlns:a16="http://schemas.microsoft.com/office/drawing/2014/main" id="{1A3F10F8-079A-45AA-AE7D-39E4EECB5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1" t="360" r="25166" b="-360"/>
          <a:stretch/>
        </p:blipFill>
        <p:spPr bwMode="auto">
          <a:xfrm>
            <a:off x="8918240" y="3326627"/>
            <a:ext cx="3154251" cy="353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C66868-6F81-4ED4-B06C-D98CFEE13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331">
            <a:off x="7709920" y="4138251"/>
            <a:ext cx="1811981" cy="576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0E27A6-8464-484D-B4AD-3BBBB544E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3255" flipV="1">
            <a:off x="9913448" y="4934758"/>
            <a:ext cx="772589" cy="2458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DB94C08-0623-46AD-9FDC-9BBEE840D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80231" flipV="1">
            <a:off x="10565642" y="5926821"/>
            <a:ext cx="311417" cy="991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4FA883-3065-4F05-9180-EA74FE7DD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34759" flipV="1">
            <a:off x="11356464" y="6248193"/>
            <a:ext cx="390160" cy="124160"/>
          </a:xfrm>
          <a:prstGeom prst="rect">
            <a:avLst/>
          </a:prstGeom>
        </p:spPr>
      </p:pic>
      <p:pic>
        <p:nvPicPr>
          <p:cNvPr id="12" name="Рисунок 11" descr="Голова с шестеренками">
            <a:extLst>
              <a:ext uri="{FF2B5EF4-FFF2-40B4-BE49-F238E27FC236}">
                <a16:creationId xmlns:a16="http://schemas.microsoft.com/office/drawing/2014/main" id="{BC91828A-1628-40A6-B9B2-F82D22E84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976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0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622B6-B38A-4D74-AFDE-15BA4019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DEBA19-4F7A-40AB-8167-4AF5BA192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118872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Из разновидности поджанров стратегий, мы выбрали </a:t>
            </a:r>
            <a:r>
              <a:rPr lang="en-US" dirty="0"/>
              <a:t>TD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-US" dirty="0"/>
              <a:t>TD –</a:t>
            </a:r>
            <a:r>
              <a:rPr lang="ru-RU" dirty="0"/>
              <a:t> </a:t>
            </a:r>
            <a:r>
              <a:rPr lang="en-US" dirty="0"/>
              <a:t>Tower defense</a:t>
            </a:r>
            <a:r>
              <a:rPr lang="ru-RU" dirty="0"/>
              <a:t>. 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33D91D9-3D5F-4525-8863-F95557825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35" y="4402677"/>
            <a:ext cx="4613947" cy="2252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6DE3A2D-F24F-4915-9065-42C756011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473" y="2868998"/>
            <a:ext cx="5048777" cy="3786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Голова с шестеренками">
            <a:extLst>
              <a:ext uri="{FF2B5EF4-FFF2-40B4-BE49-F238E27FC236}">
                <a16:creationId xmlns:a16="http://schemas.microsoft.com/office/drawing/2014/main" id="{682A2046-3F82-4B6C-A72D-EAA215116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976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15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3C850-0CF2-497D-A8BB-AB23C459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Фишка нашей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87855-7287-43A7-BF9D-6479054DD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Фишкой игры стала возможность самому стрелять. Мы заменили 100500 разновидностей башен на одного, но постепенно наращивающего мощь игрока. Так же и в шутерах, сначала у тебя только пистолет, а потом уже пулемет.</a:t>
            </a:r>
          </a:p>
        </p:txBody>
      </p:sp>
      <p:pic>
        <p:nvPicPr>
          <p:cNvPr id="5" name="Рисунок 4" descr="Схема игры">
            <a:extLst>
              <a:ext uri="{FF2B5EF4-FFF2-40B4-BE49-F238E27FC236}">
                <a16:creationId xmlns:a16="http://schemas.microsoft.com/office/drawing/2014/main" id="{B521E400-927A-4FA8-8539-FB56C3DF6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085" y="976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50FCFC-C548-4DEA-B6E4-BEDE0803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DF7D7A-6D83-4522-870E-ED239DB35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51976"/>
            <a:ext cx="11029615" cy="1406292"/>
          </a:xfrm>
        </p:spPr>
        <p:txBody>
          <a:bodyPr>
            <a:normAutofit/>
          </a:bodyPr>
          <a:lstStyle/>
          <a:p>
            <a:r>
              <a:rPr lang="ru-RU" sz="3200" dirty="0"/>
              <a:t>За основу мы взяли очень популярную игру жанра </a:t>
            </a:r>
            <a:r>
              <a:rPr lang="en-US" sz="3200" dirty="0"/>
              <a:t>TD – BTD(</a:t>
            </a:r>
            <a:r>
              <a:rPr lang="en-US" sz="3200" dirty="0" err="1"/>
              <a:t>Bloons</a:t>
            </a:r>
            <a:r>
              <a:rPr lang="en-US" sz="3200" dirty="0"/>
              <a:t> Tower Defense)</a:t>
            </a:r>
            <a:endParaRPr lang="ru-RU" sz="3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7F7E0B-3837-4BD6-877D-D1BE9BD2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600" y="3429000"/>
            <a:ext cx="6114399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Компьютер">
            <a:extLst>
              <a:ext uri="{FF2B5EF4-FFF2-40B4-BE49-F238E27FC236}">
                <a16:creationId xmlns:a16="http://schemas.microsoft.com/office/drawing/2014/main" id="{8B8DBA7E-AF4A-442A-80AA-6FB54128B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24532" y="976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A8647-A5B1-4FDB-B1EF-D9418A4C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7BBAA-4EDC-4013-9F3A-A0759E718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структурирования данных и во избежание путаницы мы решили что каждому элементу игры – свой файл.</a:t>
            </a:r>
          </a:p>
          <a:p>
            <a:pPr marL="0" indent="0">
              <a:buNone/>
            </a:pPr>
            <a:r>
              <a:rPr lang="ru-RU" dirty="0"/>
              <a:t>Для персонажа – </a:t>
            </a:r>
            <a:r>
              <a:rPr lang="en-US" dirty="0"/>
              <a:t>DartMonkey.py</a:t>
            </a:r>
          </a:p>
          <a:p>
            <a:pPr marL="0" indent="0">
              <a:buNone/>
            </a:pPr>
            <a:r>
              <a:rPr lang="ru-RU" dirty="0"/>
              <a:t>Для шаров(врагов) -</a:t>
            </a:r>
            <a:r>
              <a:rPr lang="en-US" dirty="0"/>
              <a:t> Bloon.py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Для снарядов – </a:t>
            </a:r>
            <a:r>
              <a:rPr lang="en-US" dirty="0"/>
              <a:t>Dart.py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Для уровней – </a:t>
            </a:r>
            <a:r>
              <a:rPr lang="en-US" dirty="0"/>
              <a:t>Plains.py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Для коллизии шара и снаряда – </a:t>
            </a:r>
            <a:r>
              <a:rPr lang="en-US" dirty="0"/>
              <a:t>Pop.py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Для компоновки всех файлов в одно целое – </a:t>
            </a:r>
            <a:r>
              <a:rPr lang="en-US" dirty="0"/>
              <a:t>main.py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517B34-7E74-4C54-922E-323C7E11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910" y="3521074"/>
            <a:ext cx="1590897" cy="27245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Рисунок 6" descr="Компьютер">
            <a:extLst>
              <a:ext uri="{FF2B5EF4-FFF2-40B4-BE49-F238E27FC236}">
                <a16:creationId xmlns:a16="http://schemas.microsoft.com/office/drawing/2014/main" id="{3B37839C-1302-45CF-9318-50B16A084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24532" y="976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4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D62CE-616A-4498-BFC9-83EB8208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коде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014206-92B3-4CC3-AC92-578BA643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Код мы писали вместе. Жека – основную логику, а я по его командам делал или рутинные задачи(создание новых врагов и Т.Д) или иные задачи.</a:t>
            </a:r>
          </a:p>
          <a:p>
            <a:pPr marL="0" indent="0">
              <a:buNone/>
            </a:pPr>
            <a:r>
              <a:rPr lang="ru-RU" dirty="0"/>
              <a:t>Благодаря </a:t>
            </a:r>
            <a:r>
              <a:rPr lang="ru-RU" dirty="0" err="1"/>
              <a:t>Яндекс.Лицею</a:t>
            </a:r>
            <a:r>
              <a:rPr lang="ru-RU" dirty="0"/>
              <a:t> мы познали </a:t>
            </a:r>
            <a:r>
              <a:rPr lang="ru-RU" dirty="0" err="1"/>
              <a:t>ГитХаб</a:t>
            </a:r>
            <a:r>
              <a:rPr lang="ru-RU" dirty="0"/>
              <a:t>, а так же самостоятельно изучили </a:t>
            </a:r>
            <a:r>
              <a:rPr lang="en-US" dirty="0" err="1"/>
              <a:t>FlooBits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Эти оба инструмента помогают</a:t>
            </a:r>
            <a:r>
              <a:rPr lang="en-US" dirty="0"/>
              <a:t> </a:t>
            </a:r>
            <a:r>
              <a:rPr lang="ru-RU" dirty="0"/>
              <a:t>нам работать в команде удаленно. Без перекидывания файлов  </a:t>
            </a:r>
          </a:p>
          <a:p>
            <a:pPr marL="0" indent="0">
              <a:buNone/>
            </a:pPr>
            <a:r>
              <a:rPr lang="ru-RU" dirty="0"/>
              <a:t>на </a:t>
            </a:r>
            <a:r>
              <a:rPr lang="ru-RU" dirty="0" err="1"/>
              <a:t>флешке</a:t>
            </a:r>
            <a:r>
              <a:rPr lang="ru-RU" dirty="0"/>
              <a:t>  благодаря </a:t>
            </a:r>
            <a:r>
              <a:rPr lang="ru-RU"/>
              <a:t>курьерской службе </a:t>
            </a:r>
            <a:r>
              <a:rPr lang="en-US"/>
              <a:t>:</a:t>
            </a:r>
            <a:r>
              <a:rPr lang="en-US" dirty="0"/>
              <a:t>D</a:t>
            </a:r>
            <a:endParaRPr lang="ru-RU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9C7A2A4-6EC9-47F9-BED0-60D769A0A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694" y="4052582"/>
            <a:ext cx="2738306" cy="273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Просмотр клиента справа налево">
            <a:extLst>
              <a:ext uri="{FF2B5EF4-FFF2-40B4-BE49-F238E27FC236}">
                <a16:creationId xmlns:a16="http://schemas.microsoft.com/office/drawing/2014/main" id="{6C310669-7AEE-4118-BA37-C8DB99358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7754" y="976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9798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LeftStep">
      <a:dk1>
        <a:srgbClr val="000000"/>
      </a:dk1>
      <a:lt1>
        <a:srgbClr val="FFFFFF"/>
      </a:lt1>
      <a:dk2>
        <a:srgbClr val="2A2441"/>
      </a:dk2>
      <a:lt2>
        <a:srgbClr val="E8E2E3"/>
      </a:lt2>
      <a:accent1>
        <a:srgbClr val="20B691"/>
      </a:accent1>
      <a:accent2>
        <a:srgbClr val="14B94C"/>
      </a:accent2>
      <a:accent3>
        <a:srgbClr val="2DBA21"/>
      </a:accent3>
      <a:accent4>
        <a:srgbClr val="62B313"/>
      </a:accent4>
      <a:accent5>
        <a:srgbClr val="9BA81E"/>
      </a:accent5>
      <a:accent6>
        <a:srgbClr val="D29517"/>
      </a:accent6>
      <a:hlink>
        <a:srgbClr val="C14765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472</Words>
  <Application>Microsoft Office PowerPoint</Application>
  <PresentationFormat>Широкоэкранный</PresentationFormat>
  <Paragraphs>65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Arial Nova Light</vt:lpstr>
      <vt:lpstr>Corbel</vt:lpstr>
      <vt:lpstr>Wingdings 2</vt:lpstr>
      <vt:lpstr>DividendVTI</vt:lpstr>
      <vt:lpstr>BTD-Shooter-edition</vt:lpstr>
      <vt:lpstr>идея ПРОЕКТА</vt:lpstr>
      <vt:lpstr>идея ПРОЕКТА</vt:lpstr>
      <vt:lpstr>идея ПРОЕКТА</vt:lpstr>
      <vt:lpstr>Идея проекта</vt:lpstr>
      <vt:lpstr>Фишка нашей игры</vt:lpstr>
      <vt:lpstr>Разработка</vt:lpstr>
      <vt:lpstr>Разработка</vt:lpstr>
      <vt:lpstr>О коде</vt:lpstr>
      <vt:lpstr>О коде</vt:lpstr>
      <vt:lpstr>УМОЗАКЛЮЧЕНИЯ</vt:lpstr>
      <vt:lpstr>Доработка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BTD-Shooter-edition</dc:title>
  <dc:creator>Еся Школьников</dc:creator>
  <cp:lastModifiedBy>Еся Школьников</cp:lastModifiedBy>
  <cp:revision>6</cp:revision>
  <dcterms:created xsi:type="dcterms:W3CDTF">2020-01-25T11:20:13Z</dcterms:created>
  <dcterms:modified xsi:type="dcterms:W3CDTF">2020-01-25T12:42:20Z</dcterms:modified>
</cp:coreProperties>
</file>